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8" r:id="rId2"/>
    <p:sldId id="316" r:id="rId3"/>
    <p:sldId id="256" r:id="rId4"/>
    <p:sldId id="325" r:id="rId5"/>
    <p:sldId id="326" r:id="rId6"/>
    <p:sldId id="257" r:id="rId7"/>
    <p:sldId id="262" r:id="rId8"/>
    <p:sldId id="263" r:id="rId9"/>
    <p:sldId id="264" r:id="rId10"/>
    <p:sldId id="269" r:id="rId11"/>
    <p:sldId id="317" r:id="rId12"/>
    <p:sldId id="270" r:id="rId13"/>
    <p:sldId id="271" r:id="rId14"/>
    <p:sldId id="273" r:id="rId15"/>
    <p:sldId id="274" r:id="rId16"/>
    <p:sldId id="276" r:id="rId17"/>
    <p:sldId id="277" r:id="rId18"/>
    <p:sldId id="354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18" r:id="rId29"/>
    <p:sldId id="278" r:id="rId30"/>
    <p:sldId id="279" r:id="rId31"/>
    <p:sldId id="319" r:id="rId32"/>
    <p:sldId id="267" r:id="rId33"/>
    <p:sldId id="266" r:id="rId34"/>
    <p:sldId id="265" r:id="rId35"/>
    <p:sldId id="280" r:id="rId36"/>
    <p:sldId id="281" r:id="rId37"/>
    <p:sldId id="320" r:id="rId38"/>
    <p:sldId id="282" r:id="rId39"/>
    <p:sldId id="283" r:id="rId40"/>
    <p:sldId id="285" r:id="rId41"/>
    <p:sldId id="286" r:id="rId42"/>
    <p:sldId id="321" r:id="rId43"/>
    <p:sldId id="287" r:id="rId44"/>
    <p:sldId id="288" r:id="rId45"/>
    <p:sldId id="289" r:id="rId46"/>
    <p:sldId id="290" r:id="rId47"/>
    <p:sldId id="291" r:id="rId48"/>
    <p:sldId id="323" r:id="rId49"/>
    <p:sldId id="297" r:id="rId50"/>
    <p:sldId id="298" r:id="rId51"/>
    <p:sldId id="299" r:id="rId52"/>
    <p:sldId id="300" r:id="rId53"/>
    <p:sldId id="301" r:id="rId54"/>
    <p:sldId id="303" r:id="rId55"/>
    <p:sldId id="302" r:id="rId56"/>
    <p:sldId id="324" r:id="rId57"/>
    <p:sldId id="304" r:id="rId58"/>
    <p:sldId id="306" r:id="rId59"/>
    <p:sldId id="305" r:id="rId60"/>
    <p:sldId id="336" r:id="rId61"/>
    <p:sldId id="337" r:id="rId62"/>
    <p:sldId id="307" r:id="rId63"/>
    <p:sldId id="308" r:id="rId64"/>
    <p:sldId id="309" r:id="rId65"/>
    <p:sldId id="338" r:id="rId66"/>
    <p:sldId id="310" r:id="rId67"/>
    <p:sldId id="311" r:id="rId68"/>
    <p:sldId id="312" r:id="rId69"/>
    <p:sldId id="313" r:id="rId70"/>
    <p:sldId id="344" r:id="rId71"/>
    <p:sldId id="314" r:id="rId72"/>
    <p:sldId id="315" r:id="rId73"/>
    <p:sldId id="339" r:id="rId74"/>
    <p:sldId id="343" r:id="rId75"/>
    <p:sldId id="345" r:id="rId76"/>
    <p:sldId id="340" r:id="rId77"/>
    <p:sldId id="352" r:id="rId78"/>
    <p:sldId id="342" r:id="rId79"/>
    <p:sldId id="346" r:id="rId80"/>
    <p:sldId id="347" r:id="rId81"/>
  </p:sldIdLst>
  <p:sldSz cx="14400213" cy="7199313"/>
  <p:notesSz cx="6858000" cy="9144000"/>
  <p:defaultTextStyle>
    <a:defPPr>
      <a:defRPr lang="ko-KR"/>
    </a:defPPr>
    <a:lvl1pPr marL="0" algn="l" defTabSz="1071311" rtl="0" eaLnBrk="1" latinLnBrk="1" hangingPunct="1">
      <a:defRPr sz="2109" kern="1200">
        <a:solidFill>
          <a:schemeClr val="tx1"/>
        </a:solidFill>
        <a:latin typeface="+mn-lt"/>
        <a:ea typeface="+mn-ea"/>
        <a:cs typeface="+mn-cs"/>
      </a:defRPr>
    </a:lvl1pPr>
    <a:lvl2pPr marL="535656" algn="l" defTabSz="1071311" rtl="0" eaLnBrk="1" latinLnBrk="1" hangingPunct="1">
      <a:defRPr sz="2109" kern="1200">
        <a:solidFill>
          <a:schemeClr val="tx1"/>
        </a:solidFill>
        <a:latin typeface="+mn-lt"/>
        <a:ea typeface="+mn-ea"/>
        <a:cs typeface="+mn-cs"/>
      </a:defRPr>
    </a:lvl2pPr>
    <a:lvl3pPr marL="1071311" algn="l" defTabSz="1071311" rtl="0" eaLnBrk="1" latinLnBrk="1" hangingPunct="1">
      <a:defRPr sz="2109" kern="1200">
        <a:solidFill>
          <a:schemeClr val="tx1"/>
        </a:solidFill>
        <a:latin typeface="+mn-lt"/>
        <a:ea typeface="+mn-ea"/>
        <a:cs typeface="+mn-cs"/>
      </a:defRPr>
    </a:lvl3pPr>
    <a:lvl4pPr marL="1606967" algn="l" defTabSz="1071311" rtl="0" eaLnBrk="1" latinLnBrk="1" hangingPunct="1">
      <a:defRPr sz="2109" kern="1200">
        <a:solidFill>
          <a:schemeClr val="tx1"/>
        </a:solidFill>
        <a:latin typeface="+mn-lt"/>
        <a:ea typeface="+mn-ea"/>
        <a:cs typeface="+mn-cs"/>
      </a:defRPr>
    </a:lvl4pPr>
    <a:lvl5pPr marL="2142622" algn="l" defTabSz="1071311" rtl="0" eaLnBrk="1" latinLnBrk="1" hangingPunct="1">
      <a:defRPr sz="2109" kern="1200">
        <a:solidFill>
          <a:schemeClr val="tx1"/>
        </a:solidFill>
        <a:latin typeface="+mn-lt"/>
        <a:ea typeface="+mn-ea"/>
        <a:cs typeface="+mn-cs"/>
      </a:defRPr>
    </a:lvl5pPr>
    <a:lvl6pPr marL="2678278" algn="l" defTabSz="1071311" rtl="0" eaLnBrk="1" latinLnBrk="1" hangingPunct="1">
      <a:defRPr sz="2109" kern="1200">
        <a:solidFill>
          <a:schemeClr val="tx1"/>
        </a:solidFill>
        <a:latin typeface="+mn-lt"/>
        <a:ea typeface="+mn-ea"/>
        <a:cs typeface="+mn-cs"/>
      </a:defRPr>
    </a:lvl6pPr>
    <a:lvl7pPr marL="3213933" algn="l" defTabSz="1071311" rtl="0" eaLnBrk="1" latinLnBrk="1" hangingPunct="1">
      <a:defRPr sz="2109" kern="1200">
        <a:solidFill>
          <a:schemeClr val="tx1"/>
        </a:solidFill>
        <a:latin typeface="+mn-lt"/>
        <a:ea typeface="+mn-ea"/>
        <a:cs typeface="+mn-cs"/>
      </a:defRPr>
    </a:lvl7pPr>
    <a:lvl8pPr marL="3749589" algn="l" defTabSz="1071311" rtl="0" eaLnBrk="1" latinLnBrk="1" hangingPunct="1">
      <a:defRPr sz="2109" kern="1200">
        <a:solidFill>
          <a:schemeClr val="tx1"/>
        </a:solidFill>
        <a:latin typeface="+mn-lt"/>
        <a:ea typeface="+mn-ea"/>
        <a:cs typeface="+mn-cs"/>
      </a:defRPr>
    </a:lvl8pPr>
    <a:lvl9pPr marL="4285244" algn="l" defTabSz="1071311" rtl="0" eaLnBrk="1" latinLnBrk="1" hangingPunct="1">
      <a:defRPr sz="210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8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36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4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8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02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57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31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0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1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0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B01FD-214F-4564-99CC-DE59CD453776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B3718-F46E-44D2-9CA1-E9765EE8B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87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1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사용자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185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4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마이 페이지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975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3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여성 </a:t>
            </a:r>
            <a:r>
              <a:rPr lang="ko-KR" altLang="en-US" sz="6000" dirty="0" err="1" smtClean="0"/>
              <a:t>인재풀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2334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메인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2021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5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6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7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기관 소개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3309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신청</a:t>
            </a:r>
            <a:r>
              <a:rPr lang="en-US" altLang="ko-KR" sz="6000" dirty="0" smtClean="0"/>
              <a:t>·</a:t>
            </a:r>
            <a:r>
              <a:rPr lang="ko-KR" altLang="en-US" sz="6000" dirty="0" smtClean="0"/>
              <a:t>접수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99293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정보 나눔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6444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4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2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공간 대관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198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6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9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4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0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3"/>
            <a:ext cx="14400213" cy="717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 smtClean="0"/>
              <a:t>직장맘</a:t>
            </a:r>
            <a:r>
              <a:rPr lang="ko-KR" altLang="en-US" sz="6000" dirty="0" smtClean="0"/>
              <a:t> 지원센터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560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로그인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1800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1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0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1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7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소모임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5440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4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관리자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1374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사용자 관리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292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9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2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컨텐츠 관리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746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게시판 관리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709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4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" y="0"/>
            <a:ext cx="14374669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3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4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/>
              <a:t>SMS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2850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547" y="3144253"/>
            <a:ext cx="778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로그 내역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90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8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9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439862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29</Words>
  <Application>Microsoft Office PowerPoint</Application>
  <PresentationFormat>사용자 지정</PresentationFormat>
  <Paragraphs>17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5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BIG601-02</dc:creator>
  <cp:lastModifiedBy>BIG601-02</cp:lastModifiedBy>
  <cp:revision>8</cp:revision>
  <dcterms:created xsi:type="dcterms:W3CDTF">2023-09-05T02:25:20Z</dcterms:created>
  <dcterms:modified xsi:type="dcterms:W3CDTF">2023-09-06T00:17:47Z</dcterms:modified>
</cp:coreProperties>
</file>